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76" r:id="rId8"/>
    <p:sldId id="262" r:id="rId9"/>
    <p:sldId id="261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3" r:id="rId19"/>
    <p:sldId id="277" r:id="rId20"/>
    <p:sldId id="272" r:id="rId21"/>
    <p:sldId id="271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84D2FA6-E07A-4C44-AF39-E434D41D3AFF}" type="datetimeFigureOut">
              <a:rPr lang="tr-TR" smtClean="0"/>
              <a:t>16.05.2011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0A547A-731F-4E87-981E-6218469B403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117180" cy="1470025"/>
          </a:xfrm>
        </p:spPr>
        <p:txBody>
          <a:bodyPr/>
          <a:lstStyle/>
          <a:p>
            <a:pPr algn="ctr"/>
            <a:r>
              <a:rPr lang="tr-TR" dirty="0" smtClean="0"/>
              <a:t>Korsan Yazılım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276872"/>
            <a:ext cx="7117180" cy="86142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Adaptive User Interface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Using camera to recognize environment</a:t>
            </a:r>
          </a:p>
          <a:p>
            <a:endParaRPr lang="tr-TR" dirty="0" smtClean="0"/>
          </a:p>
          <a:p>
            <a:r>
              <a:rPr lang="tr-TR" dirty="0" smtClean="0"/>
              <a:t>Processing images to determine the changes</a:t>
            </a:r>
          </a:p>
          <a:p>
            <a:endParaRPr lang="en-US" dirty="0"/>
          </a:p>
          <a:p>
            <a:r>
              <a:rPr lang="tr-TR" dirty="0"/>
              <a:t>Adapting the GUI </a:t>
            </a:r>
            <a:r>
              <a:rPr lang="tr-TR" dirty="0" smtClean="0"/>
              <a:t>according to gathered information</a:t>
            </a:r>
            <a:endParaRPr lang="en-US" dirty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5409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Team Members</a:t>
            </a:r>
          </a:p>
          <a:p>
            <a:r>
              <a:rPr lang="tr-TR" dirty="0" smtClean="0"/>
              <a:t>Problem </a:t>
            </a:r>
            <a:r>
              <a:rPr lang="tr-TR" dirty="0" smtClean="0"/>
              <a:t>Definition</a:t>
            </a:r>
          </a:p>
          <a:p>
            <a:r>
              <a:rPr lang="tr-TR" dirty="0"/>
              <a:t>Market </a:t>
            </a:r>
            <a:r>
              <a:rPr lang="tr-TR" dirty="0" smtClean="0"/>
              <a:t>Research</a:t>
            </a:r>
            <a:endParaRPr lang="tr-TR" dirty="0" smtClean="0"/>
          </a:p>
          <a:p>
            <a:r>
              <a:rPr lang="tr-TR" dirty="0" smtClean="0"/>
              <a:t>Our Motivation &amp; Solution</a:t>
            </a:r>
          </a:p>
          <a:p>
            <a:r>
              <a:rPr lang="tr-TR" dirty="0" smtClean="0"/>
              <a:t>System Features</a:t>
            </a:r>
          </a:p>
          <a:p>
            <a:r>
              <a:rPr lang="tr-TR" dirty="0" smtClean="0"/>
              <a:t>Demo Video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1187624" y="4437112"/>
            <a:ext cx="5256584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System Features</a:t>
            </a:r>
            <a:endParaRPr lang="tr-TR" sz="2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22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Called “YAVER”</a:t>
            </a:r>
          </a:p>
          <a:p>
            <a:r>
              <a:rPr lang="tr-TR" dirty="0"/>
              <a:t>Real-Time compliance</a:t>
            </a:r>
          </a:p>
          <a:p>
            <a:r>
              <a:rPr lang="tr-TR" dirty="0"/>
              <a:t>Precise</a:t>
            </a:r>
          </a:p>
          <a:p>
            <a:r>
              <a:rPr lang="tr-TR" dirty="0"/>
              <a:t>User-centered </a:t>
            </a:r>
            <a:r>
              <a:rPr lang="tr-TR" dirty="0" smtClean="0"/>
              <a:t>design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Our Project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4859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Map Feature</a:t>
            </a:r>
          </a:p>
          <a:p>
            <a:r>
              <a:rPr lang="tr-TR" dirty="0" smtClean="0"/>
              <a:t>Messaging Feature</a:t>
            </a:r>
          </a:p>
          <a:p>
            <a:r>
              <a:rPr lang="tr-TR" dirty="0" smtClean="0"/>
              <a:t>Assignment Feature</a:t>
            </a:r>
          </a:p>
          <a:p>
            <a:r>
              <a:rPr lang="tr-TR" dirty="0" smtClean="0"/>
              <a:t>Filter Feature</a:t>
            </a:r>
          </a:p>
          <a:p>
            <a:r>
              <a:rPr lang="tr-TR" dirty="0" smtClean="0"/>
              <a:t>Main Functionality: Change GUI dynamically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Functionalities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8862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Google Map API Support</a:t>
            </a:r>
          </a:p>
          <a:p>
            <a:r>
              <a:rPr lang="tr-TR" dirty="0" smtClean="0"/>
              <a:t>Different Map Styles</a:t>
            </a:r>
          </a:p>
          <a:p>
            <a:r>
              <a:rPr lang="tr-TR" dirty="0" smtClean="0"/>
              <a:t>Latitude-Longtitude based illustration</a:t>
            </a:r>
          </a:p>
          <a:p>
            <a:r>
              <a:rPr lang="tr-TR" dirty="0" smtClean="0"/>
              <a:t>Mark important places(like targets, headquarters, shelters)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Map Feature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4221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Command Center – Yaver communication</a:t>
            </a:r>
          </a:p>
          <a:p>
            <a:r>
              <a:rPr lang="tr-TR" dirty="0" smtClean="0"/>
              <a:t>Send &amp; receive email capability</a:t>
            </a:r>
          </a:p>
          <a:p>
            <a:r>
              <a:rPr lang="tr-TR" dirty="0" smtClean="0"/>
              <a:t>Secure (with SSH) messaging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Messaging Feature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4510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Special Messaging property</a:t>
            </a:r>
          </a:p>
          <a:p>
            <a:r>
              <a:rPr lang="tr-TR" dirty="0" smtClean="0"/>
              <a:t>Lots of information (Due Date/Time, Route Info, Coordinates, Target Personal etc.)</a:t>
            </a:r>
          </a:p>
          <a:p>
            <a:r>
              <a:rPr lang="tr-TR" dirty="0" smtClean="0"/>
              <a:t>Secure assigning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Assignment Feature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6355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More user friendly option</a:t>
            </a:r>
          </a:p>
          <a:p>
            <a:r>
              <a:rPr lang="tr-TR" dirty="0" smtClean="0"/>
              <a:t>Filtering provides UI functionality</a:t>
            </a:r>
          </a:p>
          <a:p>
            <a:r>
              <a:rPr lang="tr-TR" dirty="0" smtClean="0"/>
              <a:t>Default values determined by developers</a:t>
            </a:r>
          </a:p>
          <a:p>
            <a:r>
              <a:rPr lang="tr-TR" dirty="0" smtClean="0"/>
              <a:t>Amount of light and movement are parameters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Filtering – Dynamic UI Feature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7263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Camera interaction (detecting light and movement )</a:t>
            </a:r>
          </a:p>
          <a:p>
            <a:r>
              <a:rPr lang="tr-TR" dirty="0" smtClean="0"/>
              <a:t>Secure connection (SSH)</a:t>
            </a:r>
          </a:p>
          <a:p>
            <a:r>
              <a:rPr lang="tr-TR" dirty="0" smtClean="0"/>
              <a:t>Database storage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Internal Functionalies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5105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Main window interface 			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(completed)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r-TR" dirty="0" smtClean="0"/>
              <a:t>Messaging 					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(completed)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r-TR" dirty="0" smtClean="0"/>
              <a:t>Assignment 			</a:t>
            </a:r>
            <a:r>
              <a:rPr lang="tr-TR" dirty="0"/>
              <a:t>	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(continues)</a:t>
            </a:r>
          </a:p>
          <a:p>
            <a:r>
              <a:rPr lang="tr-TR" dirty="0" smtClean="0"/>
              <a:t>Filtering					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(continues)</a:t>
            </a:r>
          </a:p>
          <a:p>
            <a:r>
              <a:rPr lang="tr-TR" dirty="0" smtClean="0"/>
              <a:t>Motion and light detection		</a:t>
            </a:r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(completed)</a:t>
            </a:r>
          </a:p>
          <a:p>
            <a:r>
              <a:rPr lang="tr-TR" dirty="0" smtClean="0"/>
              <a:t>Motion classifying				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(continues)</a:t>
            </a:r>
          </a:p>
          <a:p>
            <a:r>
              <a:rPr lang="tr-TR" dirty="0" smtClean="0"/>
              <a:t>Adapting GUI accordingly			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(continues)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Current State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135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Team Members</a:t>
            </a:r>
          </a:p>
          <a:p>
            <a:r>
              <a:rPr lang="tr-TR" dirty="0" smtClean="0"/>
              <a:t>Problem </a:t>
            </a:r>
            <a:r>
              <a:rPr lang="tr-TR" dirty="0" smtClean="0"/>
              <a:t>Definition</a:t>
            </a:r>
          </a:p>
          <a:p>
            <a:r>
              <a:rPr lang="tr-TR" dirty="0" smtClean="0"/>
              <a:t>Market Research</a:t>
            </a:r>
            <a:endParaRPr lang="tr-TR" dirty="0" smtClean="0"/>
          </a:p>
          <a:p>
            <a:r>
              <a:rPr lang="tr-TR" dirty="0" smtClean="0"/>
              <a:t>Our Motivation &amp; Solution</a:t>
            </a:r>
          </a:p>
          <a:p>
            <a:r>
              <a:rPr lang="tr-TR" dirty="0" smtClean="0"/>
              <a:t>System Features</a:t>
            </a:r>
          </a:p>
          <a:p>
            <a:r>
              <a:rPr lang="tr-TR" dirty="0" smtClean="0"/>
              <a:t>Demo Video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1187624" y="2636912"/>
            <a:ext cx="5256584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Team Members </a:t>
            </a:r>
            <a:endParaRPr lang="tr-TR" sz="2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3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Team Members</a:t>
            </a:r>
          </a:p>
          <a:p>
            <a:r>
              <a:rPr lang="tr-TR" dirty="0" smtClean="0"/>
              <a:t>Problem </a:t>
            </a:r>
            <a:r>
              <a:rPr lang="tr-TR" dirty="0" smtClean="0"/>
              <a:t>Definition</a:t>
            </a:r>
          </a:p>
          <a:p>
            <a:r>
              <a:rPr lang="tr-TR" dirty="0"/>
              <a:t>Market </a:t>
            </a:r>
            <a:r>
              <a:rPr lang="tr-TR" dirty="0" smtClean="0"/>
              <a:t>Research</a:t>
            </a:r>
            <a:endParaRPr lang="tr-TR" dirty="0" smtClean="0"/>
          </a:p>
          <a:p>
            <a:r>
              <a:rPr lang="tr-TR" dirty="0" smtClean="0"/>
              <a:t>Our Motivation &amp; Solution</a:t>
            </a:r>
          </a:p>
          <a:p>
            <a:r>
              <a:rPr lang="tr-TR" dirty="0" smtClean="0"/>
              <a:t>System Features</a:t>
            </a:r>
          </a:p>
          <a:p>
            <a:r>
              <a:rPr lang="tr-TR" dirty="0" smtClean="0"/>
              <a:t>Demo Video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1187624" y="4869160"/>
            <a:ext cx="5256584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Demo Video</a:t>
            </a:r>
            <a:endParaRPr lang="tr-TR" sz="2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Questions</a:t>
            </a:r>
            <a:endParaRPr lang="tr-TR" dirty="0"/>
          </a:p>
        </p:txBody>
      </p:sp>
      <p:pic>
        <p:nvPicPr>
          <p:cNvPr id="4" name="5 Resim" descr="questi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9916" y="2420887"/>
            <a:ext cx="3084165" cy="411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47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852936"/>
            <a:ext cx="7660373" cy="3450696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Yunus Emre	          Aydın                      Ali	          Oğuzhan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 Team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464" y="2564904"/>
            <a:ext cx="9830866" cy="2429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53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Team Members</a:t>
            </a:r>
          </a:p>
          <a:p>
            <a:r>
              <a:rPr lang="tr-TR" dirty="0" smtClean="0"/>
              <a:t>Problem Definition</a:t>
            </a:r>
          </a:p>
          <a:p>
            <a:r>
              <a:rPr lang="tr-TR" dirty="0" smtClean="0"/>
              <a:t>Market Research</a:t>
            </a:r>
            <a:endParaRPr lang="tr-TR" dirty="0" smtClean="0"/>
          </a:p>
          <a:p>
            <a:r>
              <a:rPr lang="tr-TR" dirty="0" smtClean="0"/>
              <a:t>Our </a:t>
            </a:r>
            <a:r>
              <a:rPr lang="tr-TR" dirty="0" smtClean="0"/>
              <a:t>Motivation &amp; Solution</a:t>
            </a:r>
          </a:p>
          <a:p>
            <a:r>
              <a:rPr lang="tr-TR" dirty="0" smtClean="0"/>
              <a:t>System Features</a:t>
            </a:r>
          </a:p>
          <a:p>
            <a:r>
              <a:rPr lang="tr-TR" dirty="0" smtClean="0"/>
              <a:t>Demo Video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tr-TR" dirty="0"/>
          </a:p>
        </p:txBody>
      </p:sp>
      <p:sp>
        <p:nvSpPr>
          <p:cNvPr id="4" name="4 Yuvarlatılmış Dikdörtgen"/>
          <p:cNvSpPr/>
          <p:nvPr/>
        </p:nvSpPr>
        <p:spPr>
          <a:xfrm>
            <a:off x="1154623" y="3140968"/>
            <a:ext cx="5256584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Problem Definition</a:t>
            </a:r>
          </a:p>
        </p:txBody>
      </p:sp>
    </p:spTree>
    <p:extLst>
      <p:ext uri="{BB962C8B-B14F-4D97-AF65-F5344CB8AC3E}">
        <p14:creationId xmlns:p14="http://schemas.microsoft.com/office/powerpoint/2010/main" val="25439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Screens of mobile devices are not legible on some environments</a:t>
            </a:r>
          </a:p>
          <a:p>
            <a:r>
              <a:rPr lang="en-US" dirty="0"/>
              <a:t>Users have lots of visioning problem when s/he moves</a:t>
            </a:r>
          </a:p>
          <a:p>
            <a:r>
              <a:rPr lang="en-US" dirty="0"/>
              <a:t>Using mobile devices at excessive sunlight or darkness are </a:t>
            </a:r>
            <a:r>
              <a:rPr lang="en-US" dirty="0" smtClean="0"/>
              <a:t>problematic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 Definition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578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Team Members</a:t>
            </a:r>
          </a:p>
          <a:p>
            <a:r>
              <a:rPr lang="tr-TR" dirty="0" smtClean="0"/>
              <a:t>Problem Definition</a:t>
            </a:r>
          </a:p>
          <a:p>
            <a:r>
              <a:rPr lang="tr-TR" dirty="0" smtClean="0"/>
              <a:t>Market Research</a:t>
            </a:r>
            <a:endParaRPr lang="tr-TR" dirty="0" smtClean="0"/>
          </a:p>
          <a:p>
            <a:r>
              <a:rPr lang="tr-TR" dirty="0" smtClean="0"/>
              <a:t>Our </a:t>
            </a:r>
            <a:r>
              <a:rPr lang="tr-TR" dirty="0" smtClean="0"/>
              <a:t>Motivation &amp; Solution</a:t>
            </a:r>
          </a:p>
          <a:p>
            <a:r>
              <a:rPr lang="tr-TR" dirty="0" smtClean="0"/>
              <a:t>System Features</a:t>
            </a:r>
          </a:p>
          <a:p>
            <a:r>
              <a:rPr lang="tr-TR" dirty="0" smtClean="0"/>
              <a:t>Demo Video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tr-TR" dirty="0"/>
          </a:p>
        </p:txBody>
      </p:sp>
      <p:sp>
        <p:nvSpPr>
          <p:cNvPr id="5" name="4 Yuvarlatılmış Dikdörtgen"/>
          <p:cNvSpPr/>
          <p:nvPr/>
        </p:nvSpPr>
        <p:spPr>
          <a:xfrm>
            <a:off x="1220241" y="3547702"/>
            <a:ext cx="5256584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Market Research </a:t>
            </a:r>
            <a:endParaRPr lang="tr-TR" sz="2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Turkey, it is a new </a:t>
            </a:r>
            <a:r>
              <a:rPr lang="tr-TR" dirty="0" smtClean="0"/>
              <a:t>approach to adaptive GUI</a:t>
            </a:r>
          </a:p>
          <a:p>
            <a:endParaRPr lang="en-US" dirty="0"/>
          </a:p>
          <a:p>
            <a:r>
              <a:rPr lang="en-US" dirty="0"/>
              <a:t>Mobile device monopolies focus on just lightning </a:t>
            </a:r>
            <a:r>
              <a:rPr lang="en-US" dirty="0" smtClean="0"/>
              <a:t>issue</a:t>
            </a:r>
            <a:endParaRPr lang="tr-TR" dirty="0" smtClean="0"/>
          </a:p>
          <a:p>
            <a:endParaRPr lang="en-US" dirty="0"/>
          </a:p>
          <a:p>
            <a:r>
              <a:rPr lang="en-US" dirty="0"/>
              <a:t>Mobile devices will be </a:t>
            </a:r>
            <a:r>
              <a:rPr lang="en-US" dirty="0" smtClean="0"/>
              <a:t>more</a:t>
            </a:r>
            <a:r>
              <a:rPr lang="tr-TR" dirty="0" smtClean="0"/>
              <a:t> widespread </a:t>
            </a:r>
            <a:endParaRPr lang="tr-T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Market Research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12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Team Members</a:t>
            </a:r>
          </a:p>
          <a:p>
            <a:r>
              <a:rPr lang="tr-TR" dirty="0" smtClean="0"/>
              <a:t>Problem </a:t>
            </a:r>
            <a:r>
              <a:rPr lang="tr-TR" dirty="0" smtClean="0"/>
              <a:t>Definition</a:t>
            </a:r>
          </a:p>
          <a:p>
            <a:r>
              <a:rPr lang="tr-TR" dirty="0" smtClean="0"/>
              <a:t>Market Research</a:t>
            </a:r>
            <a:endParaRPr lang="tr-TR" dirty="0" smtClean="0"/>
          </a:p>
          <a:p>
            <a:r>
              <a:rPr lang="tr-TR" dirty="0" smtClean="0"/>
              <a:t>Our </a:t>
            </a:r>
            <a:r>
              <a:rPr lang="tr-TR" dirty="0" smtClean="0"/>
              <a:t>Motivation &amp; Solution</a:t>
            </a:r>
          </a:p>
          <a:p>
            <a:r>
              <a:rPr lang="tr-TR" dirty="0" smtClean="0"/>
              <a:t>System </a:t>
            </a:r>
            <a:r>
              <a:rPr lang="tr-TR" dirty="0" smtClean="0"/>
              <a:t>Features</a:t>
            </a:r>
          </a:p>
          <a:p>
            <a:r>
              <a:rPr lang="tr-TR" dirty="0" smtClean="0"/>
              <a:t>Demo Video</a:t>
            </a:r>
          </a:p>
          <a:p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Outline</a:t>
            </a:r>
            <a:endParaRPr lang="tr-TR" dirty="0"/>
          </a:p>
        </p:txBody>
      </p:sp>
      <p:sp>
        <p:nvSpPr>
          <p:cNvPr id="6" name="4 Yuvarlatılmış Dikdörtgen"/>
          <p:cNvSpPr/>
          <p:nvPr/>
        </p:nvSpPr>
        <p:spPr>
          <a:xfrm>
            <a:off x="1187624" y="4005064"/>
            <a:ext cx="5256584" cy="432048"/>
          </a:xfrm>
          <a:prstGeom prst="round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Motivation &amp; Solution</a:t>
            </a:r>
            <a:endParaRPr lang="tr-TR" sz="2400" b="1" spc="50" dirty="0" smtClean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1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1960" y="2675467"/>
            <a:ext cx="4068440" cy="34506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Identify the environment and state changes</a:t>
            </a:r>
          </a:p>
          <a:p>
            <a:r>
              <a:rPr lang="en-US" dirty="0"/>
              <a:t>Adapt the graphical user interface with respect to the environment situation changes</a:t>
            </a:r>
          </a:p>
          <a:p>
            <a:r>
              <a:rPr lang="en-US" dirty="0" smtClean="0"/>
              <a:t>By </a:t>
            </a:r>
            <a:r>
              <a:rPr lang="en-US" dirty="0"/>
              <a:t>adaptation, provide more user-friendly </a:t>
            </a:r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Our Motivation</a:t>
            </a:r>
            <a:endParaRPr lang="tr-TR" dirty="0"/>
          </a:p>
        </p:txBody>
      </p:sp>
      <p:pic>
        <p:nvPicPr>
          <p:cNvPr id="4" name="5 Resim" descr="user-fri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95988"/>
            <a:ext cx="3826188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211</TotalTime>
  <Words>354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Korsan Yazılım</vt:lpstr>
      <vt:lpstr>Outline</vt:lpstr>
      <vt:lpstr>The Team</vt:lpstr>
      <vt:lpstr>Outline</vt:lpstr>
      <vt:lpstr>Problem Definition</vt:lpstr>
      <vt:lpstr>Outline</vt:lpstr>
      <vt:lpstr>Market Research</vt:lpstr>
      <vt:lpstr>Outline</vt:lpstr>
      <vt:lpstr>Our Motivation</vt:lpstr>
      <vt:lpstr>Solution</vt:lpstr>
      <vt:lpstr>Outline</vt:lpstr>
      <vt:lpstr>Our Project</vt:lpstr>
      <vt:lpstr>Functionalities</vt:lpstr>
      <vt:lpstr>Map Feature</vt:lpstr>
      <vt:lpstr>Messaging Feature</vt:lpstr>
      <vt:lpstr>Assignment Feature</vt:lpstr>
      <vt:lpstr>Filtering – Dynamic UI Feature</vt:lpstr>
      <vt:lpstr>Internal Functionalies</vt:lpstr>
      <vt:lpstr>Current State</vt:lpstr>
      <vt:lpstr>Outline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Korsan Yazılım</dc:title>
  <dc:creator>Ali Karakaya</dc:creator>
  <cp:lastModifiedBy>Yunus</cp:lastModifiedBy>
  <cp:revision>19</cp:revision>
  <dcterms:created xsi:type="dcterms:W3CDTF">2011-05-14T12:34:54Z</dcterms:created>
  <dcterms:modified xsi:type="dcterms:W3CDTF">2011-05-16T12:19:55Z</dcterms:modified>
</cp:coreProperties>
</file>